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6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8" d="100"/>
          <a:sy n="158" d="100"/>
        </p:scale>
        <p:origin x="54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383962-88DD-7F46-99BC-1E095259DA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35654-9590-2440-B51D-1DA51DE340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6CB44-8E90-F043-A11B-BE1B44767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56DC6-9F5E-E44D-B2F7-6EAF25FD69F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820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8532D6E-9A79-CF42-A711-EFE022BAE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od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994C21B-110A-1241-9B56-BF765F331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28135-95F4-5043-A93D-EA37343DBD4A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chemeClr val="accent6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chemeClr val="accent6"/>
              </a:solidFill>
              <a:latin typeface="Montserrat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B5579B-FB87-2442-A6CA-672E80AC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4092"/>
            <a:ext cx="10515600" cy="766763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96422A3-E700-E94A-859B-E0E22CD71A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55145"/>
            <a:ext cx="10515600" cy="401156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1197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B4C41E3-72CC-4049-97CC-367D16D54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742BA4-4116-7D49-AA11-807C1FE6DBD2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chemeClr val="accent6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chemeClr val="accent6"/>
              </a:solidFill>
              <a:latin typeface="Montserrat" pitchFamily="2" charset="77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93F5F1-A176-564A-8189-FD6534B0AE4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32326"/>
            <a:ext cx="10515600" cy="493438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292011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2D2F57-AA23-D540-AADB-A599FE9AA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55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age (Burgund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4D17AE9-44D2-994D-AB94-399B41AD7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AFEB30-C8CC-C047-88E5-FF64A9FF9A35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rgbClr val="002060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535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300F34B-6F61-E548-A342-AF70EACE79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E2B4B2-879D-F64A-A146-74AEC290AF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00" y="1581856"/>
            <a:ext cx="11531600" cy="4191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BFBF4AD-3FDA-5B4F-A8A6-713850FCB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454" y="2008122"/>
            <a:ext cx="9876996" cy="941936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DF5A19-ADE6-BD42-81BF-17C79123DC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5315" y="3102299"/>
            <a:ext cx="2146300" cy="5080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142C030-C3AA-5843-9C85-F8E6865C82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70454" y="3305340"/>
            <a:ext cx="9876996" cy="209020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A06DA5-7B8B-C046-9BBD-CDBB0F14D204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rgbClr val="002060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910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5556715-9557-784C-BE34-02842ADE3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6321BA-C379-F648-A5E7-F15F3C23ADB1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rgbClr val="002060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0696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8803CCA-BCFC-A044-9A7F-7B8797975F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DD05A-91E5-6544-8C48-55EFB8C5B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747" y="318557"/>
            <a:ext cx="1319210" cy="856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E62C43-62E4-A741-9117-98EAB090EF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01788" y="627973"/>
            <a:ext cx="4140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0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C76D957-55C3-754C-A565-46FEC60A4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57092"/>
            <a:ext cx="10515600" cy="1013375"/>
          </a:xfrm>
        </p:spPr>
        <p:txBody>
          <a:bodyPr>
            <a:normAutofit/>
          </a:bodyPr>
          <a:lstStyle>
            <a:lvl1pPr algn="ctr">
              <a:defRPr sz="4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5647" y="2575448"/>
            <a:ext cx="3256722" cy="3180262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latin typeface="Montserrat" pitchFamily="2" charset="77"/>
              </a:defRPr>
            </a:lvl1pPr>
            <a:lvl2pPr marL="914400" indent="-457200">
              <a:buFont typeface="+mj-lt"/>
              <a:buAutoNum type="arabicPeriod"/>
              <a:defRPr>
                <a:latin typeface="Montserrat" pitchFamily="2" charset="77"/>
              </a:defRPr>
            </a:lvl2pPr>
            <a:lvl3pPr marL="1371600" indent="-457200">
              <a:buFont typeface="+mj-lt"/>
              <a:buAutoNum type="arabicPeriod"/>
              <a:defRPr>
                <a:latin typeface="Montserrat" pitchFamily="2" charset="77"/>
              </a:defRPr>
            </a:lvl3pPr>
            <a:lvl4pPr marL="1714500" indent="-342900">
              <a:buFont typeface="+mj-lt"/>
              <a:buAutoNum type="arabicPeriod"/>
              <a:defRPr>
                <a:latin typeface="Montserrat" pitchFamily="2" charset="77"/>
              </a:defRPr>
            </a:lvl4pPr>
            <a:lvl5pPr marL="2171700" indent="-342900">
              <a:buFont typeface="+mj-lt"/>
              <a:buAutoNum type="arabicPeriod"/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Topic A</a:t>
            </a:r>
          </a:p>
          <a:p>
            <a:pPr lvl="0"/>
            <a:r>
              <a:rPr lang="en-US" dirty="0"/>
              <a:t>Topic B</a:t>
            </a:r>
          </a:p>
          <a:p>
            <a:pPr lvl="0"/>
            <a:r>
              <a:rPr lang="en-US" dirty="0"/>
              <a:t>Topic C</a:t>
            </a:r>
          </a:p>
          <a:p>
            <a:pPr lvl="0"/>
            <a:r>
              <a:rPr lang="en-US" dirty="0"/>
              <a:t>Topic D</a:t>
            </a:r>
          </a:p>
          <a:p>
            <a:pPr lvl="0"/>
            <a:r>
              <a:rPr lang="en-US" dirty="0"/>
              <a:t>Topic E</a:t>
            </a:r>
          </a:p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312DF5-1041-124B-B0DA-AD0C8360A8F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52322" y="2575448"/>
            <a:ext cx="3256722" cy="3180262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>
                <a:latin typeface="Montserrat" pitchFamily="2" charset="77"/>
              </a:defRPr>
            </a:lvl1pPr>
            <a:lvl2pPr marL="914400" indent="-457200">
              <a:buFont typeface="+mj-lt"/>
              <a:buAutoNum type="arabicPeriod"/>
              <a:defRPr>
                <a:latin typeface="Montserrat" pitchFamily="2" charset="77"/>
              </a:defRPr>
            </a:lvl2pPr>
            <a:lvl3pPr marL="1371600" indent="-457200">
              <a:buFont typeface="+mj-lt"/>
              <a:buAutoNum type="arabicPeriod"/>
              <a:defRPr>
                <a:latin typeface="Montserrat" pitchFamily="2" charset="77"/>
              </a:defRPr>
            </a:lvl3pPr>
            <a:lvl4pPr marL="1714500" indent="-342900">
              <a:buFont typeface="+mj-lt"/>
              <a:buAutoNum type="arabicPeriod"/>
              <a:defRPr>
                <a:latin typeface="Montserrat" pitchFamily="2" charset="77"/>
              </a:defRPr>
            </a:lvl4pPr>
            <a:lvl5pPr marL="2171700" indent="-342900">
              <a:buFont typeface="+mj-lt"/>
              <a:buAutoNum type="arabicPeriod"/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Topic A</a:t>
            </a:r>
          </a:p>
          <a:p>
            <a:pPr lvl="0"/>
            <a:r>
              <a:rPr lang="en-US" dirty="0"/>
              <a:t>Topic B</a:t>
            </a:r>
          </a:p>
          <a:p>
            <a:pPr lvl="0"/>
            <a:r>
              <a:rPr lang="en-US" dirty="0"/>
              <a:t>Topic C</a:t>
            </a:r>
          </a:p>
          <a:p>
            <a:pPr lvl="0"/>
            <a:r>
              <a:rPr lang="en-US" dirty="0"/>
              <a:t>Topic D</a:t>
            </a:r>
          </a:p>
          <a:p>
            <a:pPr lvl="0"/>
            <a:r>
              <a:rPr lang="en-US" dirty="0"/>
              <a:t> Topic E</a:t>
            </a:r>
          </a:p>
          <a:p>
            <a:pPr lvl="0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485D8-7CCF-C34E-B985-711A7D29A1C3}"/>
              </a:ext>
            </a:extLst>
          </p:cNvPr>
          <p:cNvSpPr txBox="1"/>
          <p:nvPr userDrawn="1"/>
        </p:nvSpPr>
        <p:spPr>
          <a:xfrm>
            <a:off x="10064455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chemeClr val="accent6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chemeClr val="accent6"/>
              </a:solidFill>
              <a:latin typeface="Montserra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E4162-A917-EF41-9397-C616C45631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434" y="6212424"/>
            <a:ext cx="1180680" cy="4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9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D7B6AF-EA50-1049-BC04-4B7C72C884B3}"/>
              </a:ext>
            </a:extLst>
          </p:cNvPr>
          <p:cNvSpPr/>
          <p:nvPr userDrawn="1"/>
        </p:nvSpPr>
        <p:spPr>
          <a:xfrm>
            <a:off x="-9939" y="-9940"/>
            <a:ext cx="12311270" cy="69573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C741BF-15DA-6D48-9EAE-B389C9104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454" y="2703644"/>
            <a:ext cx="9876996" cy="941936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F5A9E-C73B-4945-95F7-0037063D3A66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chemeClr val="bg1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9809F0-0724-3244-AD99-87CB0533F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747" y="318557"/>
            <a:ext cx="1319210" cy="856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AED29-3F6F-B748-8474-45D0C2528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788" y="627973"/>
            <a:ext cx="4140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68A2FBC-E6D1-A543-91AE-807DAB1B4C4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-9939" y="1"/>
            <a:ext cx="12201939" cy="6858000"/>
          </a:xfrm>
          <a:solidFill>
            <a:schemeClr val="tx2">
              <a:lumMod val="50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14749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Burgund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59A1273-2716-3C4F-A9AF-11A612ED9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52D6CF-BAFB-844C-AFE5-6CF802704D87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rgbClr val="002060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rgbClr val="002060"/>
              </a:solidFill>
              <a:latin typeface="Montserrat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920830-4A73-6A4D-B021-53BBE27D89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2345635"/>
            <a:ext cx="10579099" cy="40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1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od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AD15D47-F6ED-4E41-BC3E-16105B508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563" y="2008122"/>
            <a:ext cx="4748774" cy="941936"/>
          </a:xfrm>
        </p:spPr>
        <p:txBody>
          <a:bodyPr anchor="b"/>
          <a:lstStyle>
            <a:lvl1pPr>
              <a:defRPr sz="6000" b="1" i="0">
                <a:solidFill>
                  <a:srgbClr val="002060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3563" y="3104444"/>
            <a:ext cx="4520687" cy="22911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2060"/>
                </a:solidFill>
                <a:latin typeface="Montserrat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4443F-8178-4642-BCD9-19C0BAAF8D6D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rgbClr val="002060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rgbClr val="002060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92FF0-B7E4-A546-953F-C1BB48E2E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2337" y="841831"/>
            <a:ext cx="68961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7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ody (Burgund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968FA4C-349F-3148-BAEC-1975EAB44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A4084B-E8A4-B449-AC5A-2FA565EB5F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00" y="1581856"/>
            <a:ext cx="11531600" cy="4191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6258FD-A6CB-7A4F-8BD3-A210BEC221D3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chemeClr val="bg1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995E5E4-A395-924A-81E4-06254D224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454" y="2008122"/>
            <a:ext cx="9876996" cy="941936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6D85BEC-4070-EB4D-9C69-99AB207164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70454" y="3305340"/>
            <a:ext cx="9876996" cy="209020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B3FC5E-C638-A340-9AC8-8AEB862520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5315" y="3102299"/>
            <a:ext cx="2146300" cy="50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DF0E0C-82F4-AB48-98B5-BD57B4806971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rgbClr val="002060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499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3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3939950-4DD5-4E42-9AE4-77D516B66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44092"/>
            <a:ext cx="10515600" cy="766763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255145"/>
            <a:ext cx="10515600" cy="97000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14CED-69D2-6A48-8930-429F47044F20}"/>
              </a:ext>
            </a:extLst>
          </p:cNvPr>
          <p:cNvSpPr txBox="1"/>
          <p:nvPr userDrawn="1"/>
        </p:nvSpPr>
        <p:spPr>
          <a:xfrm>
            <a:off x="838199" y="3354572"/>
            <a:ext cx="3387811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QA" b="1" i="0" dirty="0">
                <a:solidFill>
                  <a:schemeClr val="bg1"/>
                </a:solidFill>
                <a:latin typeface="Montserrat" pitchFamily="2" charset="77"/>
              </a:rPr>
              <a:t>INSERT SUB HEADER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450798-43E1-614D-B2D6-A617C9CC163D}"/>
              </a:ext>
            </a:extLst>
          </p:cNvPr>
          <p:cNvSpPr txBox="1"/>
          <p:nvPr userDrawn="1"/>
        </p:nvSpPr>
        <p:spPr>
          <a:xfrm>
            <a:off x="4402094" y="3354572"/>
            <a:ext cx="3387811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QA" b="1" i="0" dirty="0">
                <a:solidFill>
                  <a:schemeClr val="bg1"/>
                </a:solidFill>
                <a:latin typeface="Montserrat" pitchFamily="2" charset="77"/>
              </a:rPr>
              <a:t>INSERT SUB HEADER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66E2C4-F31E-E44C-A91B-3AAEB2910D8B}"/>
              </a:ext>
            </a:extLst>
          </p:cNvPr>
          <p:cNvSpPr txBox="1"/>
          <p:nvPr userDrawn="1"/>
        </p:nvSpPr>
        <p:spPr>
          <a:xfrm>
            <a:off x="7965989" y="3354572"/>
            <a:ext cx="3387811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QA" b="1" i="0" dirty="0">
                <a:solidFill>
                  <a:schemeClr val="bg1"/>
                </a:solidFill>
                <a:latin typeface="Montserrat" pitchFamily="2" charset="77"/>
              </a:rPr>
              <a:t>INSERT SUB HEADER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9387B52-02DF-0048-96F1-9D8F6435B91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3863505"/>
            <a:ext cx="3387810" cy="240320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0F9878E-0155-A14A-BF9C-D4C79AD7A6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2094" y="3853324"/>
            <a:ext cx="3387810" cy="240320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F59DE69-B0CF-2A47-A65A-AC07E5EC3DD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65988" y="3853324"/>
            <a:ext cx="3387810" cy="240320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CA29FF-1B13-204C-AB24-BD58C35F035D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chemeClr val="accent6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901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3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93D7AB2-B821-4D4E-89CE-3005B490BD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576" y="1344092"/>
            <a:ext cx="11280356" cy="766763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0576" y="2255145"/>
            <a:ext cx="11280356" cy="97000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14CED-69D2-6A48-8930-429F47044F20}"/>
              </a:ext>
            </a:extLst>
          </p:cNvPr>
          <p:cNvSpPr txBox="1"/>
          <p:nvPr userDrawn="1"/>
        </p:nvSpPr>
        <p:spPr>
          <a:xfrm>
            <a:off x="430576" y="3478960"/>
            <a:ext cx="1805848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QA" sz="1400" b="1" i="0" dirty="0">
                <a:solidFill>
                  <a:schemeClr val="bg1"/>
                </a:solidFill>
                <a:latin typeface="Montserrat" pitchFamily="2" charset="77"/>
              </a:rPr>
              <a:t>INSERT SUB HEADER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9387B52-02DF-0048-96F1-9D8F6435B91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0576" y="4020798"/>
            <a:ext cx="1805848" cy="215170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CA29FF-1B13-204C-AB24-BD58C35F035D}"/>
              </a:ext>
            </a:extLst>
          </p:cNvPr>
          <p:cNvSpPr txBox="1"/>
          <p:nvPr userDrawn="1"/>
        </p:nvSpPr>
        <p:spPr>
          <a:xfrm>
            <a:off x="10248260" y="6506031"/>
            <a:ext cx="1810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>
                <a:solidFill>
                  <a:schemeClr val="accent6"/>
                </a:solidFill>
                <a:latin typeface="Montserrat" pitchFamily="2" charset="77"/>
              </a:rPr>
              <a:t>www.buildyourhouseqatar.com</a:t>
            </a:r>
            <a:endParaRPr lang="en-QA" sz="800" dirty="0">
              <a:solidFill>
                <a:schemeClr val="accent6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FC5D1F-2929-CF47-8B77-B2C323CF9588}"/>
              </a:ext>
            </a:extLst>
          </p:cNvPr>
          <p:cNvSpPr txBox="1"/>
          <p:nvPr userDrawn="1"/>
        </p:nvSpPr>
        <p:spPr>
          <a:xfrm>
            <a:off x="2325478" y="3478960"/>
            <a:ext cx="1805848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QA" sz="1400" b="1" i="0" dirty="0">
                <a:solidFill>
                  <a:schemeClr val="bg1"/>
                </a:solidFill>
                <a:latin typeface="Montserrat" pitchFamily="2" charset="77"/>
              </a:rPr>
              <a:t>INSERT SUB HEADER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9E960C-DCD4-064B-BE5E-F5971F33566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25478" y="4006366"/>
            <a:ext cx="1805848" cy="215170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83FEC-8456-7F43-B525-F094AA19B86C}"/>
              </a:ext>
            </a:extLst>
          </p:cNvPr>
          <p:cNvSpPr txBox="1"/>
          <p:nvPr userDrawn="1"/>
        </p:nvSpPr>
        <p:spPr>
          <a:xfrm>
            <a:off x="4220380" y="3478960"/>
            <a:ext cx="1805848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QA" sz="1400" b="1" i="0" dirty="0">
                <a:solidFill>
                  <a:schemeClr val="bg1"/>
                </a:solidFill>
                <a:latin typeface="Montserrat" pitchFamily="2" charset="77"/>
              </a:rPr>
              <a:t>INSERT SUB HEADER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F8EBF07-2B04-904C-A73A-58C50AF6E2B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20380" y="4002180"/>
            <a:ext cx="1805848" cy="215170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BD9BE-E82E-5143-A2E2-5C1CB7C4F6FA}"/>
              </a:ext>
            </a:extLst>
          </p:cNvPr>
          <p:cNvSpPr txBox="1"/>
          <p:nvPr userDrawn="1"/>
        </p:nvSpPr>
        <p:spPr>
          <a:xfrm>
            <a:off x="6115280" y="3478960"/>
            <a:ext cx="1805848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QA" sz="1400" b="1" i="0" dirty="0">
                <a:solidFill>
                  <a:schemeClr val="bg1"/>
                </a:solidFill>
                <a:latin typeface="Montserrat" pitchFamily="2" charset="77"/>
              </a:rPr>
              <a:t>INSERT SUB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528598F-1676-8442-9D69-19CFDFFEB77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15280" y="4020798"/>
            <a:ext cx="1805848" cy="215170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A0D80A-E9AD-994D-9956-E21774EFB9E1}"/>
              </a:ext>
            </a:extLst>
          </p:cNvPr>
          <p:cNvSpPr txBox="1"/>
          <p:nvPr userDrawn="1"/>
        </p:nvSpPr>
        <p:spPr>
          <a:xfrm>
            <a:off x="8010182" y="3478960"/>
            <a:ext cx="1805848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QA" sz="1400" b="1" i="0" dirty="0">
                <a:solidFill>
                  <a:schemeClr val="bg1"/>
                </a:solidFill>
                <a:latin typeface="Montserrat" pitchFamily="2" charset="77"/>
              </a:rPr>
              <a:t>INSERT SUB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8C4CC9B-BD02-644B-94E1-04ABF45717A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10182" y="4006366"/>
            <a:ext cx="1805848" cy="215170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A167C1-B7B0-424F-AF32-BE8FACE863F8}"/>
              </a:ext>
            </a:extLst>
          </p:cNvPr>
          <p:cNvSpPr txBox="1"/>
          <p:nvPr userDrawn="1"/>
        </p:nvSpPr>
        <p:spPr>
          <a:xfrm>
            <a:off x="9905084" y="3478960"/>
            <a:ext cx="1805848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QA" sz="1400" b="1" i="0" dirty="0">
                <a:solidFill>
                  <a:schemeClr val="bg1"/>
                </a:solidFill>
                <a:latin typeface="Montserrat" pitchFamily="2" charset="77"/>
              </a:rPr>
              <a:t>INSERT SUB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CF1778-416A-C44D-A2B2-E344CEEF556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905084" y="4002180"/>
            <a:ext cx="1805848" cy="215170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997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4BCE-BEE2-174A-812A-014274DA09E0}" type="datetimeFigureOut">
              <a:rPr lang="en-QA" smtClean="0"/>
              <a:t>2/12/22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5EC2-F5D6-6B41-A81A-F2B2124699E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968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93" r:id="rId4"/>
    <p:sldLayoutId id="2147483690" r:id="rId5"/>
    <p:sldLayoutId id="2147483675" r:id="rId6"/>
    <p:sldLayoutId id="2147483688" r:id="rId7"/>
    <p:sldLayoutId id="2147483676" r:id="rId8"/>
    <p:sldLayoutId id="2147483694" r:id="rId9"/>
    <p:sldLayoutId id="2147483684" r:id="rId10"/>
    <p:sldLayoutId id="2147483691" r:id="rId11"/>
    <p:sldLayoutId id="2147483687" r:id="rId12"/>
    <p:sldLayoutId id="2147483689" r:id="rId13"/>
    <p:sldLayoutId id="2147483685" r:id="rId14"/>
    <p:sldLayoutId id="2147483692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F1586C-CCDF-494D-9CB5-1D580D5B290E}"/>
              </a:ext>
            </a:extLst>
          </p:cNvPr>
          <p:cNvSpPr txBox="1">
            <a:spLocks/>
          </p:cNvSpPr>
          <p:nvPr/>
        </p:nvSpPr>
        <p:spPr>
          <a:xfrm>
            <a:off x="475344" y="2718221"/>
            <a:ext cx="6469985" cy="14215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1E3769"/>
                </a:solidFill>
              </a:rPr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400114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174CA6-3698-FB4E-A25A-45A273CB479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2265677"/>
            <a:ext cx="10515600" cy="4242933"/>
          </a:xfrm>
        </p:spPr>
        <p:txBody>
          <a:bodyPr/>
          <a:lstStyle/>
          <a:p>
            <a:endParaRPr lang="en-Q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51044-FC61-8942-B42A-7855118C95E7}"/>
              </a:ext>
            </a:extLst>
          </p:cNvPr>
          <p:cNvSpPr/>
          <p:nvPr/>
        </p:nvSpPr>
        <p:spPr>
          <a:xfrm>
            <a:off x="321547" y="1306286"/>
            <a:ext cx="11535508" cy="442127"/>
          </a:xfrm>
          <a:prstGeom prst="rect">
            <a:avLst/>
          </a:prstGeom>
          <a:solidFill>
            <a:srgbClr val="1E3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96208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B64589-1ABC-DC4E-AAB6-1D24BF1E96DE}"/>
              </a:ext>
            </a:extLst>
          </p:cNvPr>
          <p:cNvSpPr/>
          <p:nvPr/>
        </p:nvSpPr>
        <p:spPr>
          <a:xfrm>
            <a:off x="321547" y="1306286"/>
            <a:ext cx="11535508" cy="442127"/>
          </a:xfrm>
          <a:prstGeom prst="rect">
            <a:avLst/>
          </a:prstGeom>
          <a:solidFill>
            <a:srgbClr val="1E3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8096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9497-6C01-E246-AA7B-4D9C7CD9DF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9366" y="3073995"/>
            <a:ext cx="4453268" cy="941936"/>
          </a:xfrm>
        </p:spPr>
        <p:txBody>
          <a:bodyPr/>
          <a:lstStyle/>
          <a:p>
            <a:endParaRPr lang="en-Q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8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79B66A-2670-1C40-A602-728FB4FDB1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6653" y="2071479"/>
            <a:ext cx="4453268" cy="941936"/>
          </a:xfrm>
        </p:spPr>
        <p:txBody>
          <a:bodyPr/>
          <a:lstStyle/>
          <a:p>
            <a:endParaRPr lang="en-Q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B69E5E-F6ED-5341-AA8F-5FDE8D7FFE6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376653" y="3368697"/>
            <a:ext cx="4453268" cy="2776512"/>
          </a:xfrm>
        </p:spPr>
        <p:txBody>
          <a:bodyPr/>
          <a:lstStyle/>
          <a:p>
            <a:endParaRPr lang="en-QA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F192BC-67AE-CB4E-B4DF-42DFDA44B88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096000" y="2071480"/>
            <a:ext cx="4743242" cy="4073730"/>
          </a:xfrm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3116AE-6529-654C-AC3B-CE39F9064F5C}"/>
              </a:ext>
            </a:extLst>
          </p:cNvPr>
          <p:cNvSpPr/>
          <p:nvPr/>
        </p:nvSpPr>
        <p:spPr>
          <a:xfrm>
            <a:off x="321547" y="1306286"/>
            <a:ext cx="11535508" cy="442127"/>
          </a:xfrm>
          <a:prstGeom prst="rect">
            <a:avLst/>
          </a:prstGeom>
          <a:solidFill>
            <a:srgbClr val="1E3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9404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D249-9D61-664C-9DC4-79242302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296" y="2164561"/>
            <a:ext cx="9253251" cy="766763"/>
          </a:xfrm>
        </p:spPr>
        <p:txBody>
          <a:bodyPr>
            <a:normAutofit fontScale="90000"/>
          </a:bodyPr>
          <a:lstStyle/>
          <a:p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DA7B8-AA15-2240-B802-AC2D28EC9C9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54297" y="3302440"/>
            <a:ext cx="5177010" cy="2117860"/>
          </a:xfrm>
        </p:spPr>
        <p:txBody>
          <a:bodyPr/>
          <a:lstStyle/>
          <a:p>
            <a:endParaRPr lang="en-QA" dirty="0">
              <a:solidFill>
                <a:schemeClr val="bg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259599-6420-724E-AABE-1CC59FD0202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017746" y="3298606"/>
            <a:ext cx="3789802" cy="2117860"/>
          </a:xfrm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B9A61D-36E3-1242-91D6-1BA44C4141B8}"/>
              </a:ext>
            </a:extLst>
          </p:cNvPr>
          <p:cNvSpPr/>
          <p:nvPr/>
        </p:nvSpPr>
        <p:spPr>
          <a:xfrm>
            <a:off x="321547" y="1306286"/>
            <a:ext cx="11535508" cy="442127"/>
          </a:xfrm>
          <a:prstGeom prst="rect">
            <a:avLst/>
          </a:prstGeom>
          <a:solidFill>
            <a:srgbClr val="1E3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53124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24764-4586-7F4B-9DC8-ACB5307BDAA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965510"/>
            <a:ext cx="6433751" cy="4084656"/>
          </a:xfrm>
        </p:spPr>
        <p:txBody>
          <a:bodyPr/>
          <a:lstStyle/>
          <a:p>
            <a:endParaRPr lang="en-Q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4C29C7-17E5-C04A-9236-A3C22595305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81888" y="1965510"/>
            <a:ext cx="3871912" cy="4084656"/>
          </a:xfrm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E47852-421E-B349-B990-08AAA487E43F}"/>
              </a:ext>
            </a:extLst>
          </p:cNvPr>
          <p:cNvSpPr/>
          <p:nvPr/>
        </p:nvSpPr>
        <p:spPr>
          <a:xfrm>
            <a:off x="321547" y="1306286"/>
            <a:ext cx="11535508" cy="442127"/>
          </a:xfrm>
          <a:prstGeom prst="rect">
            <a:avLst/>
          </a:prstGeom>
          <a:solidFill>
            <a:srgbClr val="1E3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0491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38D0-4461-3448-8459-911C72699C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17769" y="2198019"/>
            <a:ext cx="5756461" cy="876729"/>
          </a:xfrm>
        </p:spPr>
        <p:txBody>
          <a:bodyPr>
            <a:noAutofit/>
          </a:bodyPr>
          <a:lstStyle/>
          <a:p>
            <a:r>
              <a:rPr lang="en-US" sz="7000" b="1" dirty="0">
                <a:solidFill>
                  <a:schemeClr val="bg1"/>
                </a:solidFill>
              </a:rPr>
              <a:t>THANK YOU!</a:t>
            </a:r>
            <a:endParaRPr lang="en-QA" sz="7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3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1967B0-FB13-914D-A5BE-33B8A05C8058}"/>
              </a:ext>
            </a:extLst>
          </p:cNvPr>
          <p:cNvSpPr/>
          <p:nvPr/>
        </p:nvSpPr>
        <p:spPr>
          <a:xfrm>
            <a:off x="321547" y="1306286"/>
            <a:ext cx="11535508" cy="442127"/>
          </a:xfrm>
          <a:prstGeom prst="rect">
            <a:avLst/>
          </a:prstGeom>
          <a:solidFill>
            <a:srgbClr val="1E3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6B024-D443-2D43-B1DE-6FA75F849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C2A58-B939-B846-9AF5-88D17C68999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7922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4663F0-D820-BE40-BF25-F50D0DFA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53946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11DEB50-5F10-FA4A-9DAC-9AB5D09131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930" b="7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35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5313-628F-0D4F-8BCB-96E493AAE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454" y="2703644"/>
            <a:ext cx="9876996" cy="941936"/>
          </a:xfrm>
        </p:spPr>
        <p:txBody>
          <a:bodyPr/>
          <a:lstStyle/>
          <a:p>
            <a:endParaRPr lang="en-Q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651AD6-F848-1241-B350-95AACE3A8328}"/>
              </a:ext>
            </a:extLst>
          </p:cNvPr>
          <p:cNvSpPr/>
          <p:nvPr/>
        </p:nvSpPr>
        <p:spPr>
          <a:xfrm>
            <a:off x="321547" y="1306286"/>
            <a:ext cx="11535508" cy="442127"/>
          </a:xfrm>
          <a:prstGeom prst="rect">
            <a:avLst/>
          </a:prstGeom>
          <a:solidFill>
            <a:srgbClr val="1E3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8256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C0D523-CECA-8C4F-B987-06679974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3" y="1709739"/>
            <a:ext cx="4520687" cy="941936"/>
          </a:xfrm>
        </p:spPr>
        <p:txBody>
          <a:bodyPr/>
          <a:lstStyle/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63FA0-A9CB-1D48-8FA1-E7E35892D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8CB01-69E6-5148-9C53-9BC431F14E2E}"/>
              </a:ext>
            </a:extLst>
          </p:cNvPr>
          <p:cNvSpPr/>
          <p:nvPr/>
        </p:nvSpPr>
        <p:spPr>
          <a:xfrm>
            <a:off x="321547" y="1306286"/>
            <a:ext cx="11535508" cy="442127"/>
          </a:xfrm>
          <a:prstGeom prst="rect">
            <a:avLst/>
          </a:prstGeom>
          <a:solidFill>
            <a:srgbClr val="1E3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5251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2B38-AFE0-7B4B-A51B-CA2CAD27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54" y="2018211"/>
            <a:ext cx="9876996" cy="941936"/>
          </a:xfrm>
        </p:spPr>
        <p:txBody>
          <a:bodyPr/>
          <a:lstStyle/>
          <a:p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5DB89-B648-374E-80C0-6477B3B9C25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70454" y="3429000"/>
            <a:ext cx="9876996" cy="2090205"/>
          </a:xfrm>
        </p:spPr>
        <p:txBody>
          <a:bodyPr/>
          <a:lstStyle/>
          <a:p>
            <a:endParaRPr lang="en-Q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C0CA6-E94C-9D4B-9853-3A68C36FC8CA}"/>
              </a:ext>
            </a:extLst>
          </p:cNvPr>
          <p:cNvSpPr/>
          <p:nvPr/>
        </p:nvSpPr>
        <p:spPr>
          <a:xfrm>
            <a:off x="321547" y="1306286"/>
            <a:ext cx="11535508" cy="442127"/>
          </a:xfrm>
          <a:prstGeom prst="rect">
            <a:avLst/>
          </a:prstGeom>
          <a:solidFill>
            <a:srgbClr val="1E3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0420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8B0A4-C72E-2C46-BBA4-A30C298B19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325E1-3F27-394C-AC56-DD8E68A5ACC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798A0B-153A-8D48-A490-49361ED432B1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554003-36AA-AE4A-A3F0-BE6F4376824A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20792-2BC4-9A44-BDA7-B3F5EA44E2A2}"/>
              </a:ext>
            </a:extLst>
          </p:cNvPr>
          <p:cNvSpPr/>
          <p:nvPr/>
        </p:nvSpPr>
        <p:spPr>
          <a:xfrm>
            <a:off x="321547" y="1306286"/>
            <a:ext cx="11535508" cy="442127"/>
          </a:xfrm>
          <a:prstGeom prst="rect">
            <a:avLst/>
          </a:prstGeom>
          <a:solidFill>
            <a:srgbClr val="1E3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3799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B724E-7F83-C445-A531-A82C9B732D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678BC-F3D7-A040-B24C-4D34721199C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435980-8691-9346-95B2-7F0F214CAE9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6FD5C-53D9-9947-AD43-6E96E6351D42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5AEC65-C36C-DF4D-8C6F-D02AFC3BF19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B7F254-3ADB-CC41-8B92-E149D4932728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F07108-AB36-0D40-B677-66BAA6DAC12E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6C2DA-821E-B440-A7EA-3DFDC0EB2976}"/>
              </a:ext>
            </a:extLst>
          </p:cNvPr>
          <p:cNvSpPr/>
          <p:nvPr/>
        </p:nvSpPr>
        <p:spPr>
          <a:xfrm>
            <a:off x="321547" y="1306286"/>
            <a:ext cx="11535508" cy="442127"/>
          </a:xfrm>
          <a:prstGeom prst="rect">
            <a:avLst/>
          </a:prstGeom>
          <a:solidFill>
            <a:srgbClr val="1E3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0898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YH 2021">
      <a:dk1>
        <a:srgbClr val="000000"/>
      </a:dk1>
      <a:lt1>
        <a:srgbClr val="FFFFFF"/>
      </a:lt1>
      <a:dk2>
        <a:srgbClr val="1F366A"/>
      </a:dk2>
      <a:lt2>
        <a:srgbClr val="E7E6E6"/>
      </a:lt2>
      <a:accent1>
        <a:srgbClr val="9D1F62"/>
      </a:accent1>
      <a:accent2>
        <a:srgbClr val="6B9940"/>
      </a:accent2>
      <a:accent3>
        <a:srgbClr val="A5A5A5"/>
      </a:accent3>
      <a:accent4>
        <a:srgbClr val="D7A35E"/>
      </a:accent4>
      <a:accent5>
        <a:srgbClr val="A4B1C0"/>
      </a:accent5>
      <a:accent6>
        <a:srgbClr val="575857"/>
      </a:accent6>
      <a:hlink>
        <a:srgbClr val="9D1F62"/>
      </a:hlink>
      <a:folHlink>
        <a:srgbClr val="9D1E6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28</Words>
  <Application>Microsoft Macintosh PowerPoint</Application>
  <PresentationFormat>Widescreen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Montserrat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Alice Abdulkhalek</cp:lastModifiedBy>
  <cp:revision>49</cp:revision>
  <dcterms:created xsi:type="dcterms:W3CDTF">2020-08-10T10:03:01Z</dcterms:created>
  <dcterms:modified xsi:type="dcterms:W3CDTF">2022-02-12T05:35:08Z</dcterms:modified>
</cp:coreProperties>
</file>